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10" d="100"/>
          <a:sy n="110" d="100"/>
        </p:scale>
        <p:origin x="63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33-C5F8-4ADC-B2A0-D0B60BBD449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65778-06D3-4CD3-A416-ACD64D91F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650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33-C5F8-4ADC-B2A0-D0B60BBD449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65778-06D3-4CD3-A416-ACD64D91F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099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33-C5F8-4ADC-B2A0-D0B60BBD449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65778-06D3-4CD3-A416-ACD64D91F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648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33-C5F8-4ADC-B2A0-D0B60BBD449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65778-06D3-4CD3-A416-ACD64D91F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461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33-C5F8-4ADC-B2A0-D0B60BBD449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65778-06D3-4CD3-A416-ACD64D91F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02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33-C5F8-4ADC-B2A0-D0B60BBD449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65778-06D3-4CD3-A416-ACD64D91F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949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33-C5F8-4ADC-B2A0-D0B60BBD449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65778-06D3-4CD3-A416-ACD64D91F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29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33-C5F8-4ADC-B2A0-D0B60BBD449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65778-06D3-4CD3-A416-ACD64D91F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86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33-C5F8-4ADC-B2A0-D0B60BBD449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65778-06D3-4CD3-A416-ACD64D91F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469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33-C5F8-4ADC-B2A0-D0B60BBD449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65778-06D3-4CD3-A416-ACD64D91F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843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40133-C5F8-4ADC-B2A0-D0B60BBD449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65778-06D3-4CD3-A416-ACD64D91F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285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40133-C5F8-4ADC-B2A0-D0B60BBD449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65778-06D3-4CD3-A416-ACD64D91F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90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thacatrails.or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562" y="0"/>
            <a:ext cx="5299364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67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46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8431" t="13742" r="553" b="23801"/>
          <a:stretch/>
        </p:blipFill>
        <p:spPr>
          <a:xfrm>
            <a:off x="0" y="176465"/>
            <a:ext cx="12212640" cy="611204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42879" y="6288507"/>
            <a:ext cx="2997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hlinkClick r:id="rId3"/>
              </a:rPr>
              <a:t>https://ithacatrails.org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9457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471" y="0"/>
            <a:ext cx="8875058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2701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Transportation Plan?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453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6</Words>
  <Application>Microsoft Office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Transportation Plan?</vt:lpstr>
    </vt:vector>
  </TitlesOfParts>
  <Company>Cornell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Todd Bittner</dc:creator>
  <cp:lastModifiedBy>Todd Bittner</cp:lastModifiedBy>
  <cp:revision>6</cp:revision>
  <dcterms:created xsi:type="dcterms:W3CDTF">2017-03-06T14:14:50Z</dcterms:created>
  <dcterms:modified xsi:type="dcterms:W3CDTF">2017-03-06T14:46:49Z</dcterms:modified>
</cp:coreProperties>
</file>